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2"/>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8400" autoAdjust="0"/>
  </p:normalViewPr>
  <p:slideViewPr>
    <p:cSldViewPr>
      <p:cViewPr varScale="1">
        <p:scale>
          <a:sx n="53" d="100"/>
          <a:sy n="53" d="100"/>
        </p:scale>
        <p:origin x="1664"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20/01/2018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Python Elemental </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93"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a:t>
            </a:r>
            <a:r>
              <a:rPr lang="es-ES">
                <a:latin typeface="Lucida Console" panose="020B0609040504020204" pitchFamily="49" charset="0"/>
              </a:rPr>
              <a:t>_magica</a:t>
            </a:r>
            <a:r>
              <a:rPr lang="es-ES" dirty="0">
                <a:latin typeface="Lucida Console" panose="020B0609040504020204" pitchFamily="49" charset="0"/>
              </a:rPr>
              <a:t>.py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712</TotalTime>
  <Words>2611</Words>
  <Application>Microsoft Office PowerPoint</Application>
  <PresentationFormat>Presentación en pantalla (4:3)</PresentationFormat>
  <Paragraphs>294</Paragraphs>
  <Slides>40</Slides>
  <Notes>38</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40</vt:i4>
      </vt:variant>
    </vt:vector>
  </HeadingPairs>
  <TitlesOfParts>
    <vt:vector size="49"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117</cp:revision>
  <dcterms:created xsi:type="dcterms:W3CDTF">2013-10-15T13:27:45Z</dcterms:created>
  <dcterms:modified xsi:type="dcterms:W3CDTF">2018-01-20T09:47:45Z</dcterms:modified>
</cp:coreProperties>
</file>